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5222-3D5F-496A-B138-1065837E7F77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3D1A3-2E8F-42BE-8344-FFEBBAAA7C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6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7B976-82BE-473F-99A7-E2A12DF1A5C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70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32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97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3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02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33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52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08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49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646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29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5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23C7-F0B2-4AB8-A0C1-EC1FB5872F52}" type="datetimeFigureOut">
              <a:rPr lang="sv-SE" smtClean="0"/>
              <a:t>2014-09-29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2C6BF-33DC-4035-891A-8E02BF5E06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2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://prezi.com/o68xllhazeo_/ilenio-ab/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gi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antmateriet.se/s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sv-SE" sz="5400" b="1" dirty="0" smtClean="0"/>
              <a:t>Björkelunds stugförening</a:t>
            </a:r>
            <a:endParaRPr lang="sv-SE" sz="5400" b="1" dirty="0"/>
          </a:p>
        </p:txBody>
      </p:sp>
      <p:pic>
        <p:nvPicPr>
          <p:cNvPr id="1026" name="Picture 2" descr="http://imgcdn.geocaching.com/cache/large/953289f2-af4d-488b-b168-c5ce2f696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8" y="2132856"/>
            <a:ext cx="7729932" cy="403244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/>
        </p:nvSpPr>
        <p:spPr>
          <a:xfrm>
            <a:off x="0" y="5661248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3750"/>
            <a:ext cx="56864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F3C-F6C8-439E-8EE4-1F6ACBCCBC5D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15" name="textruta 14"/>
          <p:cNvSpPr txBox="1"/>
          <p:nvPr/>
        </p:nvSpPr>
        <p:spPr>
          <a:xfrm>
            <a:off x="8501615" y="33265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1.0</a:t>
            </a:r>
            <a:endParaRPr lang="sv-SE" sz="1200" dirty="0"/>
          </a:p>
        </p:txBody>
      </p:sp>
      <p:sp>
        <p:nvSpPr>
          <p:cNvPr id="17" name="Rektangel 1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9" name="Picture 5" descr="http://2.bp.blogspot.com/_wdqmLijBcdo/TNaKPIyZwiI/AAAAAAAAA5Q/D_Q2IXk9TpM/S660/ska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05" y="800389"/>
            <a:ext cx="1398442" cy="1417340"/>
          </a:xfrm>
          <a:prstGeom prst="rect">
            <a:avLst/>
          </a:prstGeom>
          <a:noFill/>
        </p:spPr>
      </p:pic>
      <p:pic>
        <p:nvPicPr>
          <p:cNvPr id="1033" name="Picture 9" descr="http://www.cognac-expert.com/uploads/images/Cognac/Remy-martin-extra-cognac-fine-champagne-mi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0931" y="5017840"/>
            <a:ext cx="1591249" cy="1856457"/>
          </a:xfrm>
          <a:prstGeom prst="rect">
            <a:avLst/>
          </a:prstGeom>
          <a:noFill/>
        </p:spPr>
      </p:pic>
      <p:pic>
        <p:nvPicPr>
          <p:cNvPr id="1035" name="Picture 11" descr="http://www.muscles.se/wp-content/uploads/2008/09/stockxpertcom_id614309_size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49334"/>
            <a:ext cx="2959752" cy="19754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" name="Bildobjekt 11" descr="ILENIO_EVOTEAM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02844" y="286637"/>
            <a:ext cx="3105651" cy="1191002"/>
          </a:xfrm>
          <a:prstGeom prst="rect">
            <a:avLst/>
          </a:prstGeom>
        </p:spPr>
      </p:pic>
      <p:pic>
        <p:nvPicPr>
          <p:cNvPr id="14" name="Picture 4" descr="hyt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276" y="5013176"/>
            <a:ext cx="19041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 2"/>
          <p:cNvGrpSpPr/>
          <p:nvPr/>
        </p:nvGrpSpPr>
        <p:grpSpPr>
          <a:xfrm rot="19757281">
            <a:off x="170523" y="542962"/>
            <a:ext cx="3351544" cy="2017662"/>
            <a:chOff x="526277" y="329939"/>
            <a:chExt cx="3149074" cy="180291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59632" y="439310"/>
              <a:ext cx="2415719" cy="1693546"/>
            </a:xfrm>
            <a:prstGeom prst="rect">
              <a:avLst/>
            </a:prstGeom>
            <a:ln>
              <a:noFill/>
            </a:ln>
            <a:effectLst>
              <a:softEdge rad="317500"/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70072" y="186144"/>
              <a:ext cx="1179119" cy="1466710"/>
            </a:xfrm>
            <a:prstGeom prst="ellipse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" descr="extX52_9064Tierp2006PH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8194" y="1509059"/>
            <a:ext cx="2373586" cy="14446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05" y="2990702"/>
            <a:ext cx="3394222" cy="196735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6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Förväntningar</a:t>
            </a:r>
            <a:endParaRPr lang="sv-SE" b="1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457200" y="1772816"/>
            <a:ext cx="4040188" cy="4353347"/>
          </a:xfrm>
          <a:prstGeom prst="rect">
            <a:avLst/>
          </a:prstGeom>
        </p:spPr>
        <p:txBody>
          <a:bodyPr/>
          <a:lstStyle/>
          <a:p>
            <a:r>
              <a:rPr lang="sv-SE" dirty="0" err="1" smtClean="0"/>
              <a:t>Gemensamhets-anläggning</a:t>
            </a:r>
            <a:r>
              <a:rPr lang="sv-SE" dirty="0" smtClean="0"/>
              <a:t> </a:t>
            </a:r>
            <a:r>
              <a:rPr lang="sv-SE" i="1" dirty="0" smtClean="0"/>
              <a:t>(samfällighet)</a:t>
            </a:r>
          </a:p>
          <a:p>
            <a:r>
              <a:rPr lang="sv-SE" dirty="0" smtClean="0"/>
              <a:t>Andelstal</a:t>
            </a:r>
          </a:p>
          <a:p>
            <a:r>
              <a:rPr lang="sv-SE" dirty="0" smtClean="0"/>
              <a:t>Stadgar</a:t>
            </a:r>
          </a:p>
          <a:p>
            <a:r>
              <a:rPr lang="sv-SE" dirty="0" smtClean="0"/>
              <a:t>Föreningsstämma</a:t>
            </a:r>
          </a:p>
          <a:p>
            <a:r>
              <a:rPr lang="sv-SE" dirty="0" smtClean="0"/>
              <a:t>Styrelse</a:t>
            </a:r>
          </a:p>
        </p:txBody>
      </p:sp>
      <p:sp>
        <p:nvSpPr>
          <p:cNvPr id="5" name="Platshållare för innehåll 5"/>
          <p:cNvSpPr>
            <a:spLocks noGrp="1"/>
          </p:cNvSpPr>
          <p:nvPr>
            <p:ph sz="quarter" idx="4294967295"/>
          </p:nvPr>
        </p:nvSpPr>
        <p:spPr>
          <a:xfrm>
            <a:off x="4645025" y="1772816"/>
            <a:ext cx="4041775" cy="4353347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Ändamål</a:t>
            </a:r>
          </a:p>
          <a:p>
            <a:r>
              <a:rPr lang="sv-SE" dirty="0" smtClean="0"/>
              <a:t>Framtiden</a:t>
            </a:r>
          </a:p>
          <a:p>
            <a:r>
              <a:rPr lang="sv-SE" dirty="0" smtClean="0"/>
              <a:t>Viktiga ”områden”</a:t>
            </a:r>
          </a:p>
          <a:p>
            <a:r>
              <a:rPr lang="sv-SE" dirty="0" smtClean="0"/>
              <a:t>Konkreta aktiviteter</a:t>
            </a:r>
          </a:p>
          <a:p>
            <a:endParaRPr lang="sv-SE" dirty="0"/>
          </a:p>
          <a:p>
            <a:r>
              <a:rPr lang="sv-SE" dirty="0" smtClean="0"/>
              <a:t>Samarbetsform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43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ln 2"/>
          <p:cNvSpPr/>
          <p:nvPr/>
        </p:nvSpPr>
        <p:spPr>
          <a:xfrm>
            <a:off x="899592" y="260648"/>
            <a:ext cx="7560840" cy="3528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6000" b="1" dirty="0" smtClean="0"/>
              <a:t>Samfälligheten</a:t>
            </a:r>
            <a:endParaRPr lang="sv-SE" sz="6000" b="1" dirty="0"/>
          </a:p>
        </p:txBody>
      </p:sp>
      <p:sp>
        <p:nvSpPr>
          <p:cNvPr id="4" name="Ellips 3"/>
          <p:cNvSpPr/>
          <p:nvPr/>
        </p:nvSpPr>
        <p:spPr>
          <a:xfrm>
            <a:off x="3851920" y="806272"/>
            <a:ext cx="6840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 smtClean="0"/>
              <a:t>Ga:16</a:t>
            </a:r>
            <a:endParaRPr lang="sv-SE" sz="900" b="1" dirty="0"/>
          </a:p>
        </p:txBody>
      </p:sp>
      <p:sp>
        <p:nvSpPr>
          <p:cNvPr id="5" name="Ellips 4"/>
          <p:cNvSpPr/>
          <p:nvPr/>
        </p:nvSpPr>
        <p:spPr>
          <a:xfrm>
            <a:off x="2771800" y="878848"/>
            <a:ext cx="6840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 smtClean="0"/>
              <a:t>Ga:15</a:t>
            </a:r>
            <a:endParaRPr lang="sv-SE" sz="900" b="1" dirty="0"/>
          </a:p>
        </p:txBody>
      </p:sp>
      <p:sp>
        <p:nvSpPr>
          <p:cNvPr id="6" name="Ellips 5"/>
          <p:cNvSpPr/>
          <p:nvPr/>
        </p:nvSpPr>
        <p:spPr>
          <a:xfrm>
            <a:off x="4829934" y="692696"/>
            <a:ext cx="6840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 smtClean="0"/>
              <a:t>Ga:17</a:t>
            </a:r>
            <a:endParaRPr lang="sv-SE" sz="900" b="1" dirty="0"/>
          </a:p>
        </p:txBody>
      </p:sp>
      <p:sp>
        <p:nvSpPr>
          <p:cNvPr id="7" name="Ellips 6"/>
          <p:cNvSpPr/>
          <p:nvPr/>
        </p:nvSpPr>
        <p:spPr>
          <a:xfrm>
            <a:off x="5724128" y="806272"/>
            <a:ext cx="6840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b="1" dirty="0" smtClean="0"/>
              <a:t>Ga:18</a:t>
            </a:r>
            <a:endParaRPr lang="sv-SE" sz="900" b="1" dirty="0"/>
          </a:p>
        </p:txBody>
      </p:sp>
      <p:sp>
        <p:nvSpPr>
          <p:cNvPr id="8" name="Moln 7"/>
          <p:cNvSpPr/>
          <p:nvPr/>
        </p:nvSpPr>
        <p:spPr>
          <a:xfrm>
            <a:off x="611560" y="5085184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sp>
        <p:nvSpPr>
          <p:cNvPr id="9" name="Moln 8"/>
          <p:cNvSpPr/>
          <p:nvPr/>
        </p:nvSpPr>
        <p:spPr>
          <a:xfrm>
            <a:off x="251520" y="4221088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sp>
        <p:nvSpPr>
          <p:cNvPr id="10" name="Moln 9"/>
          <p:cNvSpPr/>
          <p:nvPr/>
        </p:nvSpPr>
        <p:spPr>
          <a:xfrm>
            <a:off x="2051720" y="4631176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sp>
        <p:nvSpPr>
          <p:cNvPr id="11" name="Moln 10"/>
          <p:cNvSpPr/>
          <p:nvPr/>
        </p:nvSpPr>
        <p:spPr>
          <a:xfrm>
            <a:off x="1735795" y="3861048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sp>
        <p:nvSpPr>
          <p:cNvPr id="12" name="Moln 11"/>
          <p:cNvSpPr/>
          <p:nvPr/>
        </p:nvSpPr>
        <p:spPr>
          <a:xfrm>
            <a:off x="251520" y="3301752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sp>
        <p:nvSpPr>
          <p:cNvPr id="13" name="Moln 12"/>
          <p:cNvSpPr/>
          <p:nvPr/>
        </p:nvSpPr>
        <p:spPr>
          <a:xfrm>
            <a:off x="3384564" y="4026386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sp>
        <p:nvSpPr>
          <p:cNvPr id="14" name="Moln 13"/>
          <p:cNvSpPr/>
          <p:nvPr/>
        </p:nvSpPr>
        <p:spPr>
          <a:xfrm>
            <a:off x="3113838" y="5085184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sp>
        <p:nvSpPr>
          <p:cNvPr id="16" name="Moln 15"/>
          <p:cNvSpPr/>
          <p:nvPr/>
        </p:nvSpPr>
        <p:spPr>
          <a:xfrm>
            <a:off x="1735795" y="5602600"/>
            <a:ext cx="1926214" cy="1224136"/>
          </a:xfrm>
          <a:prstGeom prst="clou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Fastighet</a:t>
            </a:r>
            <a:endParaRPr lang="sv-SE" b="1" dirty="0"/>
          </a:p>
        </p:txBody>
      </p:sp>
      <p:cxnSp>
        <p:nvCxnSpPr>
          <p:cNvPr id="21" name="Rak 20"/>
          <p:cNvCxnSpPr/>
          <p:nvPr/>
        </p:nvCxnSpPr>
        <p:spPr>
          <a:xfrm flipV="1">
            <a:off x="1214627" y="2780929"/>
            <a:ext cx="765085" cy="944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flipV="1">
            <a:off x="1574667" y="2924944"/>
            <a:ext cx="837093" cy="1600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V="1">
            <a:off x="1735795" y="2996952"/>
            <a:ext cx="801979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V="1">
            <a:off x="2698902" y="2924944"/>
            <a:ext cx="72898" cy="2930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 flipH="1" flipV="1">
            <a:off x="3014827" y="3140968"/>
            <a:ext cx="261029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 flipV="1">
            <a:off x="2411760" y="2996952"/>
            <a:ext cx="287142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/>
        </p:nvCxnSpPr>
        <p:spPr>
          <a:xfrm flipH="1" flipV="1">
            <a:off x="3384564" y="3253172"/>
            <a:ext cx="277445" cy="2192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 flipH="1" flipV="1">
            <a:off x="3662009" y="3140968"/>
            <a:ext cx="531949" cy="120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 38"/>
          <p:cNvSpPr/>
          <p:nvPr/>
        </p:nvSpPr>
        <p:spPr>
          <a:xfrm>
            <a:off x="5724128" y="3861048"/>
            <a:ext cx="2952328" cy="26642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Björkelunds stugförening</a:t>
            </a:r>
            <a:endParaRPr lang="sv-SE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Rak 40"/>
          <p:cNvCxnSpPr/>
          <p:nvPr/>
        </p:nvCxnSpPr>
        <p:spPr>
          <a:xfrm flipV="1">
            <a:off x="3113838" y="6021288"/>
            <a:ext cx="3294366" cy="50405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/>
        </p:nvCxnSpPr>
        <p:spPr>
          <a:xfrm flipV="1">
            <a:off x="4347671" y="5250522"/>
            <a:ext cx="1592481" cy="19470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44"/>
          <p:cNvCxnSpPr/>
          <p:nvPr/>
        </p:nvCxnSpPr>
        <p:spPr>
          <a:xfrm>
            <a:off x="4680012" y="4390128"/>
            <a:ext cx="1412540" cy="24832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Kurva 48"/>
          <p:cNvCxnSpPr/>
          <p:nvPr/>
        </p:nvCxnSpPr>
        <p:spPr>
          <a:xfrm rot="16200000" flipV="1">
            <a:off x="5390533" y="3048421"/>
            <a:ext cx="1465184" cy="1218230"/>
          </a:xfrm>
          <a:prstGeom prst="curved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Kurva 49"/>
          <p:cNvCxnSpPr/>
          <p:nvPr/>
        </p:nvCxnSpPr>
        <p:spPr>
          <a:xfrm rot="16200000" flipV="1">
            <a:off x="6318194" y="3050958"/>
            <a:ext cx="1476164" cy="648072"/>
          </a:xfrm>
          <a:prstGeom prst="curved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Formalia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Andelstal</a:t>
            </a:r>
          </a:p>
          <a:p>
            <a:r>
              <a:rPr lang="sv-SE" dirty="0" smtClean="0"/>
              <a:t>Stadgar</a:t>
            </a:r>
          </a:p>
          <a:p>
            <a:r>
              <a:rPr lang="sv-SE" dirty="0" smtClean="0"/>
              <a:t>Föreningsstämma</a:t>
            </a:r>
          </a:p>
          <a:p>
            <a:r>
              <a:rPr lang="sv-SE" dirty="0" smtClean="0"/>
              <a:t>Styrelse</a:t>
            </a:r>
            <a:endParaRPr lang="sv-SE" dirty="0"/>
          </a:p>
        </p:txBody>
      </p:sp>
      <p:pic>
        <p:nvPicPr>
          <p:cNvPr id="3074" name="Picture 2" descr="Lantmäteriets">
            <a:hlinkClick r:id="rId2" tooltip="Lantmäteri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024">
            <a:off x="3768123" y="4658166"/>
            <a:ext cx="4581321" cy="6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r>
              <a:rPr lang="sv-SE" dirty="0" smtClean="0"/>
              <a:t>Vad har Björkelunds stugförening för ändamål?</a:t>
            </a:r>
          </a:p>
          <a:p>
            <a:pPr lvl="1"/>
            <a:endParaRPr lang="sv-SE" dirty="0" smtClean="0"/>
          </a:p>
          <a:p>
            <a:pPr lvl="1"/>
            <a:r>
              <a:rPr lang="sv-SE" dirty="0" smtClean="0"/>
              <a:t>Skapa god grannsämja</a:t>
            </a:r>
          </a:p>
          <a:p>
            <a:pPr lvl="1"/>
            <a:r>
              <a:rPr lang="sv-SE" dirty="0" smtClean="0"/>
              <a:t>Alla ska trivas i området</a:t>
            </a:r>
          </a:p>
          <a:p>
            <a:pPr lvl="1"/>
            <a:r>
              <a:rPr lang="sv-SE" dirty="0" smtClean="0"/>
              <a:t>Underlätta för medlemmarna</a:t>
            </a:r>
          </a:p>
          <a:p>
            <a:pPr lvl="1"/>
            <a:r>
              <a:rPr lang="sv-SE" dirty="0" smtClean="0"/>
              <a:t>Förvalta tillgångarna</a:t>
            </a:r>
          </a:p>
          <a:p>
            <a:pPr lvl="1"/>
            <a:r>
              <a:rPr lang="sv-SE" dirty="0" smtClean="0"/>
              <a:t>Ta vara på ägarens intresse</a:t>
            </a:r>
          </a:p>
          <a:p>
            <a:pPr lvl="1"/>
            <a:r>
              <a:rPr lang="sv-SE" dirty="0" smtClean="0"/>
              <a:t>Hålla området i ordning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9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r>
              <a:rPr lang="sv-SE" dirty="0" smtClean="0"/>
              <a:t>Hur ser Björkelunds stugförening på framtiden?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Inget ägande av tomter</a:t>
            </a:r>
          </a:p>
          <a:p>
            <a:pPr lvl="1"/>
            <a:r>
              <a:rPr lang="sv-SE" dirty="0" smtClean="0"/>
              <a:t>Återupprätta Björkelundsandan</a:t>
            </a:r>
          </a:p>
          <a:p>
            <a:pPr lvl="1"/>
            <a:r>
              <a:rPr lang="sv-SE" dirty="0" smtClean="0"/>
              <a:t>Skapa vi-känsla, trivsel, positiv anda och gemenskap</a:t>
            </a:r>
          </a:p>
          <a:p>
            <a:pPr lvl="1"/>
            <a:r>
              <a:rPr lang="sv-SE" dirty="0" smtClean="0"/>
              <a:t>Gemensamt hjälpa till med frågor som rör området</a:t>
            </a:r>
          </a:p>
          <a:p>
            <a:pPr lvl="1"/>
            <a:r>
              <a:rPr lang="sv-SE" dirty="0" smtClean="0"/>
              <a:t>Medvetenhet om naturliv, trivsel, kustområdet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8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r>
              <a:rPr lang="sv-SE" dirty="0" smtClean="0"/>
              <a:t>Vilka områden är det viktigt att Björkelunds stugförening jobbar med?</a:t>
            </a:r>
          </a:p>
          <a:p>
            <a:pPr lvl="1"/>
            <a:endParaRPr lang="sv-SE" dirty="0"/>
          </a:p>
          <a:p>
            <a:pPr lvl="1"/>
            <a:r>
              <a:rPr lang="sv-SE" dirty="0" smtClean="0"/>
              <a:t>Försäljning av tomter</a:t>
            </a:r>
          </a:p>
          <a:p>
            <a:pPr lvl="1"/>
            <a:r>
              <a:rPr lang="sv-SE" dirty="0" smtClean="0"/>
              <a:t>Utveckla området tillsammans med samfälligheten</a:t>
            </a:r>
          </a:p>
          <a:p>
            <a:pPr lvl="1"/>
            <a:r>
              <a:rPr lang="sv-SE" dirty="0" smtClean="0"/>
              <a:t>Samkväm</a:t>
            </a:r>
          </a:p>
          <a:p>
            <a:pPr lvl="1"/>
            <a:r>
              <a:rPr lang="sv-SE" dirty="0" smtClean="0"/>
              <a:t>Bevaka ägandet/området</a:t>
            </a:r>
          </a:p>
          <a:p>
            <a:pPr lvl="1"/>
            <a:r>
              <a:rPr lang="sv-SE" dirty="0" smtClean="0"/>
              <a:t>Rätt upplägg med gemensamhetsanläggningarna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70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r>
              <a:rPr lang="sv-SE" dirty="0" smtClean="0"/>
              <a:t>Vilka konkreta aktiviteter behöver Björkelunds stugförening vidta?</a:t>
            </a:r>
          </a:p>
          <a:p>
            <a:pPr lvl="1"/>
            <a:endParaRPr lang="sv-SE" dirty="0"/>
          </a:p>
          <a:p>
            <a:pPr lvl="1"/>
            <a:r>
              <a:rPr lang="sv-SE" sz="2400" dirty="0" smtClean="0"/>
              <a:t>Marknadsföra och Sälja tomter</a:t>
            </a:r>
          </a:p>
          <a:p>
            <a:pPr lvl="1"/>
            <a:r>
              <a:rPr lang="sv-SE" sz="2400" dirty="0" smtClean="0"/>
              <a:t>Ägande av vattnet, bygga bryggor</a:t>
            </a:r>
          </a:p>
          <a:p>
            <a:pPr lvl="1"/>
            <a:r>
              <a:rPr lang="sv-SE" sz="2400" dirty="0" smtClean="0"/>
              <a:t>Trivselaktiviteter</a:t>
            </a:r>
          </a:p>
          <a:p>
            <a:pPr lvl="1"/>
            <a:r>
              <a:rPr lang="sv-SE" sz="2400" dirty="0" smtClean="0"/>
              <a:t>Grillplats</a:t>
            </a:r>
          </a:p>
          <a:p>
            <a:pPr lvl="1"/>
            <a:r>
              <a:rPr lang="sv-SE" sz="2400" dirty="0" smtClean="0"/>
              <a:t>Midsommarfirande</a:t>
            </a:r>
          </a:p>
          <a:p>
            <a:pPr lvl="1"/>
            <a:r>
              <a:rPr lang="sv-SE" sz="2400" dirty="0" smtClean="0"/>
              <a:t>Dansbanan, festplats</a:t>
            </a:r>
          </a:p>
          <a:p>
            <a:pPr lvl="1"/>
            <a:r>
              <a:rPr lang="sv-SE" sz="2400" dirty="0" smtClean="0"/>
              <a:t>Större lekplats</a:t>
            </a:r>
          </a:p>
          <a:p>
            <a:pPr lvl="1"/>
            <a:r>
              <a:rPr lang="sv-SE" sz="2400" dirty="0" smtClean="0"/>
              <a:t>Montera fågelholkar</a:t>
            </a:r>
          </a:p>
          <a:p>
            <a:pPr lvl="1"/>
            <a:r>
              <a:rPr lang="sv-SE" sz="2400" dirty="0" smtClean="0"/>
              <a:t>Sköta grönområden</a:t>
            </a:r>
          </a:p>
          <a:p>
            <a:pPr lvl="1"/>
            <a:r>
              <a:rPr lang="sv-SE" sz="2400" dirty="0" smtClean="0"/>
              <a:t>Badplats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681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167</Words>
  <Application>Microsoft Office PowerPoint</Application>
  <PresentationFormat>Bildspel på skärmen (4:3)</PresentationFormat>
  <Paragraphs>71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Björkelunds stugförening</vt:lpstr>
      <vt:lpstr>Presentation</vt:lpstr>
      <vt:lpstr>Förväntningar</vt:lpstr>
      <vt:lpstr>PowerPoint-presentation</vt:lpstr>
      <vt:lpstr>Formalia</vt:lpstr>
      <vt:lpstr>PowerPoint-presentation</vt:lpstr>
      <vt:lpstr>PowerPoint-presentation</vt:lpstr>
      <vt:lpstr>PowerPoint-presentation</vt:lpstr>
      <vt:lpstr>PowerPoint-presentation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Björkelunds stugförening</dc:title>
  <dc:creator>Daniel</dc:creator>
  <cp:lastModifiedBy>Jan Knutsson</cp:lastModifiedBy>
  <cp:revision>13</cp:revision>
  <dcterms:created xsi:type="dcterms:W3CDTF">2014-03-15T20:43:51Z</dcterms:created>
  <dcterms:modified xsi:type="dcterms:W3CDTF">2014-09-29T16:37:06Z</dcterms:modified>
</cp:coreProperties>
</file>