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A5222-3D5F-496A-B138-1065837E7F77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43D1A3-2E8F-42BE-8344-FFEBBAAA7CC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3660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32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697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83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002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33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052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808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349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46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729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57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F23C7-F0B2-4AB8-A0C1-EC1FB5872F52}" type="datetimeFigureOut">
              <a:rPr lang="sv-SE" smtClean="0"/>
              <a:t>2020-02-01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2C6BF-33DC-4035-891A-8E02BF5E06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215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sv-SE" sz="5400" b="1" dirty="0"/>
              <a:t>Björkelunds stugförening</a:t>
            </a:r>
          </a:p>
        </p:txBody>
      </p:sp>
      <p:pic>
        <p:nvPicPr>
          <p:cNvPr id="1026" name="Picture 2" descr="http://imgcdn.geocaching.com/cache/large/953289f2-af4d-488b-b168-c5ce2f6966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" y="2132856"/>
            <a:ext cx="7729932" cy="4032448"/>
          </a:xfrm>
          <a:prstGeom prst="rect">
            <a:avLst/>
          </a:prstGeom>
          <a:ln>
            <a:noFill/>
          </a:ln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037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Förväntningar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4294967295"/>
          </p:nvPr>
        </p:nvSpPr>
        <p:spPr>
          <a:xfrm>
            <a:off x="457200" y="1772816"/>
            <a:ext cx="4040188" cy="4353347"/>
          </a:xfrm>
          <a:prstGeom prst="rect">
            <a:avLst/>
          </a:prstGeom>
        </p:spPr>
        <p:txBody>
          <a:bodyPr/>
          <a:lstStyle/>
          <a:p>
            <a:r>
              <a:rPr lang="sv-SE" dirty="0" err="1"/>
              <a:t>Gemensamhets-anläggning</a:t>
            </a:r>
            <a:r>
              <a:rPr lang="sv-SE" dirty="0"/>
              <a:t> GA:16 </a:t>
            </a:r>
            <a:r>
              <a:rPr lang="sv-SE" i="1" dirty="0"/>
              <a:t>(samfällighet)</a:t>
            </a:r>
          </a:p>
          <a:p>
            <a:r>
              <a:rPr lang="sv-SE" dirty="0"/>
              <a:t>Stadgar</a:t>
            </a:r>
          </a:p>
          <a:p>
            <a:r>
              <a:rPr lang="sv-SE" dirty="0"/>
              <a:t>Föreningsstämma</a:t>
            </a:r>
          </a:p>
          <a:p>
            <a:r>
              <a:rPr lang="sv-SE" dirty="0"/>
              <a:t>Styrelse</a:t>
            </a:r>
          </a:p>
        </p:txBody>
      </p:sp>
      <p:sp>
        <p:nvSpPr>
          <p:cNvPr id="5" name="Platshållare för innehåll 5"/>
          <p:cNvSpPr>
            <a:spLocks noGrp="1"/>
          </p:cNvSpPr>
          <p:nvPr>
            <p:ph sz="quarter" idx="4294967295"/>
          </p:nvPr>
        </p:nvSpPr>
        <p:spPr>
          <a:xfrm>
            <a:off x="4645025" y="1772816"/>
            <a:ext cx="4041775" cy="4353347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Ändamål</a:t>
            </a:r>
          </a:p>
          <a:p>
            <a:r>
              <a:rPr lang="sv-SE" dirty="0"/>
              <a:t>Framtiden</a:t>
            </a:r>
          </a:p>
          <a:p>
            <a:r>
              <a:rPr lang="sv-SE" dirty="0"/>
              <a:t>Viktiga ”områden”</a:t>
            </a:r>
          </a:p>
          <a:p>
            <a:r>
              <a:rPr lang="sv-SE" dirty="0"/>
              <a:t>Konkreta aktiviteter</a:t>
            </a:r>
          </a:p>
          <a:p>
            <a:r>
              <a:rPr lang="sv-SE" dirty="0"/>
              <a:t>Samarbetsform, Förvaltning GA:18</a:t>
            </a:r>
          </a:p>
        </p:txBody>
      </p:sp>
    </p:spTree>
    <p:extLst>
      <p:ext uri="{BB962C8B-B14F-4D97-AF65-F5344CB8AC3E}">
        <p14:creationId xmlns:p14="http://schemas.microsoft.com/office/powerpoint/2010/main" val="994333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oln 2"/>
          <p:cNvSpPr/>
          <p:nvPr/>
        </p:nvSpPr>
        <p:spPr>
          <a:xfrm>
            <a:off x="899592" y="260648"/>
            <a:ext cx="7560840" cy="309634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6000" b="1" dirty="0"/>
              <a:t>Samfälligheten</a:t>
            </a:r>
          </a:p>
        </p:txBody>
      </p:sp>
      <p:sp>
        <p:nvSpPr>
          <p:cNvPr id="4" name="Ellips 3"/>
          <p:cNvSpPr/>
          <p:nvPr/>
        </p:nvSpPr>
        <p:spPr>
          <a:xfrm>
            <a:off x="3851920" y="806272"/>
            <a:ext cx="68407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b="1" dirty="0"/>
              <a:t>Ga:16</a:t>
            </a:r>
          </a:p>
        </p:txBody>
      </p:sp>
      <p:sp>
        <p:nvSpPr>
          <p:cNvPr id="5" name="Ellips 4"/>
          <p:cNvSpPr/>
          <p:nvPr/>
        </p:nvSpPr>
        <p:spPr>
          <a:xfrm>
            <a:off x="2771800" y="878848"/>
            <a:ext cx="68407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b="1" dirty="0"/>
              <a:t>Ga:15</a:t>
            </a:r>
          </a:p>
        </p:txBody>
      </p:sp>
      <p:sp>
        <p:nvSpPr>
          <p:cNvPr id="6" name="Ellips 5"/>
          <p:cNvSpPr/>
          <p:nvPr/>
        </p:nvSpPr>
        <p:spPr>
          <a:xfrm>
            <a:off x="4829934" y="692696"/>
            <a:ext cx="684076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900" b="1" dirty="0"/>
              <a:t>Ga:17</a:t>
            </a:r>
          </a:p>
        </p:txBody>
      </p:sp>
      <p:sp>
        <p:nvSpPr>
          <p:cNvPr id="8" name="Moln 7"/>
          <p:cNvSpPr/>
          <p:nvPr/>
        </p:nvSpPr>
        <p:spPr>
          <a:xfrm>
            <a:off x="611560" y="5085184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9" name="Moln 8"/>
          <p:cNvSpPr/>
          <p:nvPr/>
        </p:nvSpPr>
        <p:spPr>
          <a:xfrm>
            <a:off x="251520" y="4221088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0" name="Moln 9"/>
          <p:cNvSpPr/>
          <p:nvPr/>
        </p:nvSpPr>
        <p:spPr>
          <a:xfrm>
            <a:off x="2051720" y="4631176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1" name="Moln 10"/>
          <p:cNvSpPr/>
          <p:nvPr/>
        </p:nvSpPr>
        <p:spPr>
          <a:xfrm>
            <a:off x="1735795" y="3861048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2" name="Moln 11"/>
          <p:cNvSpPr/>
          <p:nvPr/>
        </p:nvSpPr>
        <p:spPr>
          <a:xfrm>
            <a:off x="251520" y="3301752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3" name="Moln 12"/>
          <p:cNvSpPr/>
          <p:nvPr/>
        </p:nvSpPr>
        <p:spPr>
          <a:xfrm>
            <a:off x="3384564" y="4026386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4" name="Moln 13"/>
          <p:cNvSpPr/>
          <p:nvPr/>
        </p:nvSpPr>
        <p:spPr>
          <a:xfrm>
            <a:off x="3113838" y="5085184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16" name="Moln 15"/>
          <p:cNvSpPr/>
          <p:nvPr/>
        </p:nvSpPr>
        <p:spPr>
          <a:xfrm>
            <a:off x="1735795" y="5602600"/>
            <a:ext cx="1926214" cy="1224136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b="1" dirty="0"/>
              <a:t>Fastighet</a:t>
            </a:r>
          </a:p>
        </p:txBody>
      </p:sp>
      <p:sp>
        <p:nvSpPr>
          <p:cNvPr id="39" name="Ellips 38"/>
          <p:cNvSpPr/>
          <p:nvPr/>
        </p:nvSpPr>
        <p:spPr>
          <a:xfrm>
            <a:off x="5652339" y="3815181"/>
            <a:ext cx="2952328" cy="26642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Björkelunds stugförening</a:t>
            </a:r>
          </a:p>
        </p:txBody>
      </p:sp>
      <p:sp>
        <p:nvSpPr>
          <p:cNvPr id="7" name="Pil: vänster 6">
            <a:extLst>
              <a:ext uri="{FF2B5EF4-FFF2-40B4-BE49-F238E27FC236}">
                <a16:creationId xmlns:a16="http://schemas.microsoft.com/office/drawing/2014/main" id="{26ED49E1-43B9-4F5F-BCB0-26C70791578A}"/>
              </a:ext>
            </a:extLst>
          </p:cNvPr>
          <p:cNvSpPr/>
          <p:nvPr/>
        </p:nvSpPr>
        <p:spPr>
          <a:xfrm>
            <a:off x="4759302" y="491866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il: uppåt 14">
            <a:extLst>
              <a:ext uri="{FF2B5EF4-FFF2-40B4-BE49-F238E27FC236}">
                <a16:creationId xmlns:a16="http://schemas.microsoft.com/office/drawing/2014/main" id="{ADE7E6C6-0268-474F-8FD3-879D80A203C6}"/>
              </a:ext>
            </a:extLst>
          </p:cNvPr>
          <p:cNvSpPr/>
          <p:nvPr/>
        </p:nvSpPr>
        <p:spPr>
          <a:xfrm>
            <a:off x="2559717" y="3135344"/>
            <a:ext cx="484632" cy="7390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olvhörning 17">
            <a:extLst>
              <a:ext uri="{FF2B5EF4-FFF2-40B4-BE49-F238E27FC236}">
                <a16:creationId xmlns:a16="http://schemas.microsoft.com/office/drawing/2014/main" id="{AFB5DF3A-D613-45AF-87A1-522D3E065F1C}"/>
              </a:ext>
            </a:extLst>
          </p:cNvPr>
          <p:cNvSpPr/>
          <p:nvPr/>
        </p:nvSpPr>
        <p:spPr>
          <a:xfrm>
            <a:off x="6804248" y="5602600"/>
            <a:ext cx="720080" cy="490696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28</a:t>
            </a:r>
          </a:p>
        </p:txBody>
      </p:sp>
      <p:sp>
        <p:nvSpPr>
          <p:cNvPr id="19" name="Tolvhörning 18">
            <a:extLst>
              <a:ext uri="{FF2B5EF4-FFF2-40B4-BE49-F238E27FC236}">
                <a16:creationId xmlns:a16="http://schemas.microsoft.com/office/drawing/2014/main" id="{0632B8A9-7575-4153-9F10-7B8CB18BC32E}"/>
              </a:ext>
            </a:extLst>
          </p:cNvPr>
          <p:cNvSpPr/>
          <p:nvPr/>
        </p:nvSpPr>
        <p:spPr>
          <a:xfrm>
            <a:off x="7020272" y="1340768"/>
            <a:ext cx="914400" cy="914400"/>
          </a:xfrm>
          <a:prstGeom prst="do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6361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Formalia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Förvaltar GA:18</a:t>
            </a:r>
          </a:p>
          <a:p>
            <a:r>
              <a:rPr lang="sv-SE" dirty="0"/>
              <a:t>Stadgar</a:t>
            </a:r>
          </a:p>
          <a:p>
            <a:r>
              <a:rPr lang="sv-SE" dirty="0"/>
              <a:t>Föreningsstämma</a:t>
            </a:r>
          </a:p>
          <a:p>
            <a:r>
              <a:rPr lang="sv-SE" dirty="0"/>
              <a:t>Styrelse</a:t>
            </a:r>
          </a:p>
        </p:txBody>
      </p:sp>
    </p:spTree>
    <p:extLst>
      <p:ext uri="{BB962C8B-B14F-4D97-AF65-F5344CB8AC3E}">
        <p14:creationId xmlns:p14="http://schemas.microsoft.com/office/powerpoint/2010/main" val="4162154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r>
              <a:rPr lang="sv-SE" dirty="0"/>
              <a:t>Vad har Björkelunds stugförening för ändamål?</a:t>
            </a:r>
          </a:p>
          <a:p>
            <a:pPr lvl="1"/>
            <a:r>
              <a:rPr lang="sv-SE" dirty="0"/>
              <a:t>Alla ska trivas i området</a:t>
            </a:r>
          </a:p>
          <a:p>
            <a:pPr lvl="1"/>
            <a:r>
              <a:rPr lang="sv-SE" dirty="0"/>
              <a:t>Underlätta för medlemmarna(medlemsfastigheterna)</a:t>
            </a:r>
          </a:p>
          <a:p>
            <a:pPr lvl="1"/>
            <a:r>
              <a:rPr lang="sv-SE" dirty="0"/>
              <a:t>Förvalta tillgångarna Hossmo 1:11</a:t>
            </a:r>
          </a:p>
          <a:p>
            <a:pPr lvl="1"/>
            <a:r>
              <a:rPr lang="sv-SE" dirty="0"/>
              <a:t>Förvalta GA:18 Sommarvatten</a:t>
            </a:r>
          </a:p>
          <a:p>
            <a:pPr lvl="1"/>
            <a:r>
              <a:rPr lang="sv-SE" dirty="0"/>
              <a:t>Hålla området kring ån i ordning</a:t>
            </a:r>
          </a:p>
          <a:p>
            <a:pPr lvl="1"/>
            <a:r>
              <a:rPr lang="sv-SE" dirty="0"/>
              <a:t>-Förvalta servitutet, vattnet i  ån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9598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832648"/>
          </a:xfrm>
        </p:spPr>
        <p:txBody>
          <a:bodyPr/>
          <a:lstStyle/>
          <a:p>
            <a:r>
              <a:rPr lang="sv-SE" dirty="0"/>
              <a:t>Hur ser Björkelunds stugförening på framtiden?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Skapa vi-känsla, trivsel, positiv anda och gemenskap</a:t>
            </a:r>
          </a:p>
          <a:p>
            <a:pPr lvl="1"/>
            <a:r>
              <a:rPr lang="sv-SE" dirty="0"/>
              <a:t>Gemensamt hjälpa till med frågor som rör området och området kring  båtplatserna</a:t>
            </a:r>
          </a:p>
          <a:p>
            <a:pPr lvl="1"/>
            <a:r>
              <a:rPr lang="sv-SE" dirty="0"/>
              <a:t>Medvetenhet om naturliv, trivsel, kustområdet</a:t>
            </a:r>
          </a:p>
          <a:p>
            <a:pPr lvl="1"/>
            <a:r>
              <a:rPr lang="sv-SE" dirty="0"/>
              <a:t>Gemensamt värna om miljöpolicy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084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/>
          <a:lstStyle/>
          <a:p>
            <a:r>
              <a:rPr lang="sv-SE" dirty="0"/>
              <a:t>Vilka områden är det viktigt att Björkelunds stugförening jobbar med?</a:t>
            </a:r>
          </a:p>
          <a:p>
            <a:pPr lvl="1"/>
            <a:endParaRPr lang="sv-SE" dirty="0"/>
          </a:p>
          <a:p>
            <a:pPr lvl="1"/>
            <a:r>
              <a:rPr lang="sv-SE" dirty="0"/>
              <a:t>Samkväm</a:t>
            </a:r>
          </a:p>
          <a:p>
            <a:pPr lvl="1"/>
            <a:r>
              <a:rPr lang="sv-SE" dirty="0"/>
              <a:t>Bevaka området kring bryggor och båtplats</a:t>
            </a:r>
          </a:p>
          <a:p>
            <a:pPr lvl="1"/>
            <a:r>
              <a:rPr lang="sv-SE" dirty="0"/>
              <a:t>Arbeta med miljöpolicy för båtplatserna</a:t>
            </a:r>
          </a:p>
        </p:txBody>
      </p:sp>
    </p:spTree>
    <p:extLst>
      <p:ext uri="{BB962C8B-B14F-4D97-AF65-F5344CB8AC3E}">
        <p14:creationId xmlns:p14="http://schemas.microsoft.com/office/powerpoint/2010/main" val="234703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/>
          </a:bodyPr>
          <a:lstStyle/>
          <a:p>
            <a:r>
              <a:rPr lang="sv-SE" dirty="0"/>
              <a:t>Vilka konkreta aktiviteter behöver Björkelunds stugförening vidta?</a:t>
            </a:r>
          </a:p>
          <a:p>
            <a:pPr lvl="1"/>
            <a:r>
              <a:rPr lang="sv-SE" sz="2400" dirty="0"/>
              <a:t>Ägande av vattnet, bygga bryggor (Klart)</a:t>
            </a:r>
          </a:p>
          <a:p>
            <a:pPr lvl="1"/>
            <a:r>
              <a:rPr lang="sv-SE" sz="2400" dirty="0"/>
              <a:t>Trivselaktiviteter</a:t>
            </a:r>
          </a:p>
          <a:p>
            <a:pPr lvl="1"/>
            <a:r>
              <a:rPr lang="sv-SE" sz="2400" dirty="0"/>
              <a:t>Grillplats (klart, samfälligheten)</a:t>
            </a:r>
          </a:p>
          <a:p>
            <a:pPr lvl="1"/>
            <a:r>
              <a:rPr lang="sv-SE" sz="2400" dirty="0"/>
              <a:t>Midsommarfirande </a:t>
            </a:r>
          </a:p>
          <a:p>
            <a:pPr lvl="1"/>
            <a:r>
              <a:rPr lang="sv-SE" sz="2400" dirty="0"/>
              <a:t>Dansbanan, festplats (samfälligheten)</a:t>
            </a:r>
          </a:p>
          <a:p>
            <a:pPr lvl="1"/>
            <a:r>
              <a:rPr lang="sv-SE" sz="2400" dirty="0"/>
              <a:t>Större lekplats (samfälligheten)</a:t>
            </a:r>
          </a:p>
          <a:p>
            <a:pPr lvl="1"/>
            <a:r>
              <a:rPr lang="sv-SE" sz="2400" dirty="0"/>
              <a:t>Montera fågelholkar</a:t>
            </a:r>
          </a:p>
          <a:p>
            <a:pPr lvl="1"/>
            <a:r>
              <a:rPr lang="sv-SE" sz="2400" dirty="0"/>
              <a:t>Sköta grönområdet kring bryggor o båtplats</a:t>
            </a:r>
          </a:p>
          <a:p>
            <a:pPr lvl="1"/>
            <a:r>
              <a:rPr lang="sv-SE" sz="2400" dirty="0"/>
              <a:t>Båtplatsavtal</a:t>
            </a:r>
          </a:p>
          <a:p>
            <a:pPr lvl="1"/>
            <a:r>
              <a:rPr lang="sv-SE" sz="2400" dirty="0"/>
              <a:t>Miljöpolicy</a:t>
            </a:r>
          </a:p>
          <a:p>
            <a:pPr lvl="1"/>
            <a:r>
              <a:rPr lang="sv-SE" sz="2400"/>
              <a:t>Förvaltning av GA-18</a:t>
            </a:r>
            <a:endParaRPr lang="sv-SE" sz="2400" dirty="0"/>
          </a:p>
          <a:p>
            <a:pPr lvl="1"/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68189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207</Words>
  <Application>Microsoft Office PowerPoint</Application>
  <PresentationFormat>Bildspel på skärmen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Office-tema</vt:lpstr>
      <vt:lpstr>Björkelunds stugförening</vt:lpstr>
      <vt:lpstr>Förväntningar</vt:lpstr>
      <vt:lpstr>PowerPoint-presentation</vt:lpstr>
      <vt:lpstr>Formalia</vt:lpstr>
      <vt:lpstr>PowerPoint-presentation</vt:lpstr>
      <vt:lpstr>PowerPoint-presentation</vt:lpstr>
      <vt:lpstr>PowerPoint-presentation</vt:lpstr>
      <vt:lpstr>PowerPoint-presentation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Björkelunds stugförening</dc:title>
  <dc:creator>Daniel</dc:creator>
  <cp:lastModifiedBy>Kicki Knutsson</cp:lastModifiedBy>
  <cp:revision>21</cp:revision>
  <dcterms:created xsi:type="dcterms:W3CDTF">2014-03-15T20:43:51Z</dcterms:created>
  <dcterms:modified xsi:type="dcterms:W3CDTF">2020-02-01T16:16:01Z</dcterms:modified>
</cp:coreProperties>
</file>